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71" r:id="rId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anen, Michel" initials="SM" lastIdx="1" clrIdx="0">
    <p:extLst>
      <p:ext uri="{19B8F6BF-5375-455C-9EA6-DF929625EA0E}">
        <p15:presenceInfo xmlns:p15="http://schemas.microsoft.com/office/powerpoint/2012/main" userId="Schanen, Mi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79CF4-BDC4-4939-C0A2-5DE511C783A0}" v="35" dt="2020-03-20T15:28:04.751"/>
    <p1510:client id="{9A4DAFFA-2368-42D1-AFE5-7A799AD06519}" v="1992" dt="2020-03-20T22:39:00.935"/>
    <p1510:client id="{F255E1AA-965A-A714-716E-5E01B5711E35}" v="27" dt="2020-03-20T15:51:07.818"/>
    <p1510:client id="{A5D43AB1-8F40-6258-6114-92F5108A0FDB}" v="59" dt="2020-03-20T15:59:30.9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47"/>
  </p:normalViewPr>
  <p:slideViewPr>
    <p:cSldViewPr snapToGrid="0">
      <p:cViewPr varScale="1">
        <p:scale>
          <a:sx n="143" d="100"/>
          <a:sy n="143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anen, Michel" userId="80e53fb6-ef1a-45fc-86b8-5e558204a3a7" providerId="ADAL" clId="{9A4DAFFA-2368-42D1-AFE5-7A799AD06519}"/>
    <pc:docChg chg="undo custSel addSld delSld modSld sldOrd">
      <pc:chgData name="Schanen, Michel" userId="80e53fb6-ef1a-45fc-86b8-5e558204a3a7" providerId="ADAL" clId="{9A4DAFFA-2368-42D1-AFE5-7A799AD06519}" dt="2020-03-20T22:39:02.828" v="3593" actId="14100"/>
      <pc:docMkLst>
        <pc:docMk/>
      </pc:docMkLst>
      <pc:sldChg chg="modSp add">
        <pc:chgData name="Schanen, Michel" userId="80e53fb6-ef1a-45fc-86b8-5e558204a3a7" providerId="ADAL" clId="{9A4DAFFA-2368-42D1-AFE5-7A799AD06519}" dt="2020-03-20T15:29:56.531" v="122" actId="20577"/>
        <pc:sldMkLst>
          <pc:docMk/>
          <pc:sldMk cId="2938528309" sldId="256"/>
        </pc:sldMkLst>
        <pc:spChg chg="mod">
          <ac:chgData name="Schanen, Michel" userId="80e53fb6-ef1a-45fc-86b8-5e558204a3a7" providerId="ADAL" clId="{9A4DAFFA-2368-42D1-AFE5-7A799AD06519}" dt="2020-03-20T15:29:56.531" v="122" actId="20577"/>
          <ac:spMkLst>
            <pc:docMk/>
            <pc:sldMk cId="2938528309" sldId="256"/>
            <ac:spMk id="2" creationId="{60CC3BAD-99F0-49F5-A2BB-DB30BD97B495}"/>
          </ac:spMkLst>
        </pc:spChg>
      </pc:sldChg>
      <pc:sldChg chg="modSp add">
        <pc:chgData name="Schanen, Michel" userId="80e53fb6-ef1a-45fc-86b8-5e558204a3a7" providerId="ADAL" clId="{9A4DAFFA-2368-42D1-AFE5-7A799AD06519}" dt="2020-03-20T22:37:21.511" v="3522" actId="20577"/>
        <pc:sldMkLst>
          <pc:docMk/>
          <pc:sldMk cId="2826773984" sldId="257"/>
        </pc:sldMkLst>
        <pc:spChg chg="mod">
          <ac:chgData name="Schanen, Michel" userId="80e53fb6-ef1a-45fc-86b8-5e558204a3a7" providerId="ADAL" clId="{9A4DAFFA-2368-42D1-AFE5-7A799AD06519}" dt="2020-03-20T15:27:34.538" v="10" actId="20577"/>
          <ac:spMkLst>
            <pc:docMk/>
            <pc:sldMk cId="2826773984" sldId="257"/>
            <ac:spMk id="2" creationId="{730A402D-427B-46BE-8898-713F580D45E4}"/>
          </ac:spMkLst>
        </pc:spChg>
        <pc:spChg chg="mod">
          <ac:chgData name="Schanen, Michel" userId="80e53fb6-ef1a-45fc-86b8-5e558204a3a7" providerId="ADAL" clId="{9A4DAFFA-2368-42D1-AFE5-7A799AD06519}" dt="2020-03-20T22:37:21.511" v="3522" actId="20577"/>
          <ac:spMkLst>
            <pc:docMk/>
            <pc:sldMk cId="2826773984" sldId="257"/>
            <ac:spMk id="3" creationId="{1AD07EE9-C10F-4BB1-A7CA-FB114FFF5806}"/>
          </ac:spMkLst>
        </pc:spChg>
      </pc:sldChg>
      <pc:sldChg chg="add">
        <pc:chgData name="Schanen, Michel" userId="80e53fb6-ef1a-45fc-86b8-5e558204a3a7" providerId="ADAL" clId="{9A4DAFFA-2368-42D1-AFE5-7A799AD06519}" dt="2020-03-20T15:31:51.912" v="138"/>
        <pc:sldMkLst>
          <pc:docMk/>
          <pc:sldMk cId="1694702944" sldId="258"/>
        </pc:sldMkLst>
      </pc:sldChg>
      <pc:sldChg chg="addSp delSp modSp add ord">
        <pc:chgData name="Schanen, Michel" userId="80e53fb6-ef1a-45fc-86b8-5e558204a3a7" providerId="ADAL" clId="{9A4DAFFA-2368-42D1-AFE5-7A799AD06519}" dt="2020-03-20T17:49:05.498" v="1376" actId="27636"/>
        <pc:sldMkLst>
          <pc:docMk/>
          <pc:sldMk cId="3230257692" sldId="260"/>
        </pc:sldMkLst>
        <pc:spChg chg="mod">
          <ac:chgData name="Schanen, Michel" userId="80e53fb6-ef1a-45fc-86b8-5e558204a3a7" providerId="ADAL" clId="{9A4DAFFA-2368-42D1-AFE5-7A799AD06519}" dt="2020-03-20T17:49:05.498" v="1376" actId="27636"/>
          <ac:spMkLst>
            <pc:docMk/>
            <pc:sldMk cId="3230257692" sldId="260"/>
            <ac:spMk id="2" creationId="{923BE88C-4CD0-459B-8161-6FC0A3AC23D0}"/>
          </ac:spMkLst>
        </pc:spChg>
        <pc:spChg chg="mod">
          <ac:chgData name="Schanen, Michel" userId="80e53fb6-ef1a-45fc-86b8-5e558204a3a7" providerId="ADAL" clId="{9A4DAFFA-2368-42D1-AFE5-7A799AD06519}" dt="2020-03-20T17:49:05.496" v="1375" actId="27636"/>
          <ac:spMkLst>
            <pc:docMk/>
            <pc:sldMk cId="3230257692" sldId="260"/>
            <ac:spMk id="26" creationId="{D54DF232-A767-4732-96EF-01E65BF71E11}"/>
          </ac:spMkLst>
        </pc:spChg>
        <pc:spChg chg="add mod">
          <ac:chgData name="Schanen, Michel" userId="80e53fb6-ef1a-45fc-86b8-5e558204a3a7" providerId="ADAL" clId="{9A4DAFFA-2368-42D1-AFE5-7A799AD06519}" dt="2020-03-20T16:05:04.466" v="923" actId="20577"/>
          <ac:spMkLst>
            <pc:docMk/>
            <pc:sldMk cId="3230257692" sldId="260"/>
            <ac:spMk id="27" creationId="{0D7B3453-CB19-4F49-A3EE-57F4F9022B76}"/>
          </ac:spMkLst>
        </pc:spChg>
        <pc:spChg chg="del">
          <ac:chgData name="Schanen, Michel" userId="80e53fb6-ef1a-45fc-86b8-5e558204a3a7" providerId="ADAL" clId="{9A4DAFFA-2368-42D1-AFE5-7A799AD06519}" dt="2020-03-20T15:48:26.087" v="410" actId="478"/>
          <ac:spMkLst>
            <pc:docMk/>
            <pc:sldMk cId="3230257692" sldId="260"/>
            <ac:spMk id="67" creationId="{49F76342-5442-4DBB-9EA9-B1DF3F068C45}"/>
          </ac:spMkLst>
        </pc:spChg>
        <pc:picChg chg="mod">
          <ac:chgData name="Schanen, Michel" userId="80e53fb6-ef1a-45fc-86b8-5e558204a3a7" providerId="ADAL" clId="{9A4DAFFA-2368-42D1-AFE5-7A799AD06519}" dt="2020-03-20T15:38:02.284" v="302" actId="1076"/>
          <ac:picMkLst>
            <pc:docMk/>
            <pc:sldMk cId="3230257692" sldId="260"/>
            <ac:picMk id="1026" creationId="{DDDA1FAC-746D-42EC-BC14-1AB7E2BA4467}"/>
          </ac:picMkLst>
        </pc:picChg>
        <pc:cxnChg chg="add mod">
          <ac:chgData name="Schanen, Michel" userId="80e53fb6-ef1a-45fc-86b8-5e558204a3a7" providerId="ADAL" clId="{9A4DAFFA-2368-42D1-AFE5-7A799AD06519}" dt="2020-03-20T15:37:51.886" v="301" actId="1076"/>
          <ac:cxnSpMkLst>
            <pc:docMk/>
            <pc:sldMk cId="3230257692" sldId="260"/>
            <ac:cxnSpMk id="28" creationId="{AE3E346F-5CCA-4971-A7AD-4924E92A5566}"/>
          </ac:cxnSpMkLst>
        </pc:cxnChg>
      </pc:sldChg>
      <pc:sldChg chg="addSp delSp modSp add">
        <pc:chgData name="Schanen, Michel" userId="80e53fb6-ef1a-45fc-86b8-5e558204a3a7" providerId="ADAL" clId="{9A4DAFFA-2368-42D1-AFE5-7A799AD06519}" dt="2020-03-20T22:39:02.828" v="3593" actId="14100"/>
        <pc:sldMkLst>
          <pc:docMk/>
          <pc:sldMk cId="2311542651" sldId="261"/>
        </pc:sldMkLst>
        <pc:spChg chg="del">
          <ac:chgData name="Schanen, Michel" userId="80e53fb6-ef1a-45fc-86b8-5e558204a3a7" providerId="ADAL" clId="{9A4DAFFA-2368-42D1-AFE5-7A799AD06519}" dt="2020-03-20T15:51:04.966" v="412"/>
          <ac:spMkLst>
            <pc:docMk/>
            <pc:sldMk cId="2311542651" sldId="261"/>
            <ac:spMk id="2" creationId="{23A66F92-5471-4725-B4DA-5086E58DBCFC}"/>
          </ac:spMkLst>
        </pc:spChg>
        <pc:spChg chg="del">
          <ac:chgData name="Schanen, Michel" userId="80e53fb6-ef1a-45fc-86b8-5e558204a3a7" providerId="ADAL" clId="{9A4DAFFA-2368-42D1-AFE5-7A799AD06519}" dt="2020-03-20T15:51:04.966" v="412"/>
          <ac:spMkLst>
            <pc:docMk/>
            <pc:sldMk cId="2311542651" sldId="261"/>
            <ac:spMk id="3" creationId="{8D8CFF3B-5E3E-4F40-9CD1-A477B5EF4BB9}"/>
          </ac:spMkLst>
        </pc:spChg>
        <pc:spChg chg="del">
          <ac:chgData name="Schanen, Michel" userId="80e53fb6-ef1a-45fc-86b8-5e558204a3a7" providerId="ADAL" clId="{9A4DAFFA-2368-42D1-AFE5-7A799AD06519}" dt="2020-03-20T15:51:04.966" v="412"/>
          <ac:spMkLst>
            <pc:docMk/>
            <pc:sldMk cId="2311542651" sldId="261"/>
            <ac:spMk id="4" creationId="{E5C97480-D468-4461-B87F-C730CEE550CB}"/>
          </ac:spMkLst>
        </pc:spChg>
        <pc:spChg chg="add mod">
          <ac:chgData name="Schanen, Michel" userId="80e53fb6-ef1a-45fc-86b8-5e558204a3a7" providerId="ADAL" clId="{9A4DAFFA-2368-42D1-AFE5-7A799AD06519}" dt="2020-03-20T15:51:15.082" v="417" actId="20577"/>
          <ac:spMkLst>
            <pc:docMk/>
            <pc:sldMk cId="2311542651" sldId="261"/>
            <ac:spMk id="5" creationId="{935B93CA-3304-4A3C-A7A5-C78AEBD3518C}"/>
          </ac:spMkLst>
        </pc:spChg>
        <pc:spChg chg="add mod">
          <ac:chgData name="Schanen, Michel" userId="80e53fb6-ef1a-45fc-86b8-5e558204a3a7" providerId="ADAL" clId="{9A4DAFFA-2368-42D1-AFE5-7A799AD06519}" dt="2020-03-20T22:39:02.828" v="3593" actId="14100"/>
          <ac:spMkLst>
            <pc:docMk/>
            <pc:sldMk cId="2311542651" sldId="261"/>
            <ac:spMk id="6" creationId="{A8D561A2-084A-40BB-9A1E-4D4CF2B9E346}"/>
          </ac:spMkLst>
        </pc:spChg>
        <pc:picChg chg="add mod">
          <ac:chgData name="Schanen, Michel" userId="80e53fb6-ef1a-45fc-86b8-5e558204a3a7" providerId="ADAL" clId="{9A4DAFFA-2368-42D1-AFE5-7A799AD06519}" dt="2020-03-20T22:39:00.934" v="3592" actId="1076"/>
          <ac:picMkLst>
            <pc:docMk/>
            <pc:sldMk cId="2311542651" sldId="261"/>
            <ac:picMk id="7" creationId="{05272CE4-03A7-4374-9311-32E7BA8C3FC9}"/>
          </ac:picMkLst>
        </pc:picChg>
      </pc:sldChg>
      <pc:sldChg chg="addSp delSp modSp add">
        <pc:chgData name="Schanen, Michel" userId="80e53fb6-ef1a-45fc-86b8-5e558204a3a7" providerId="ADAL" clId="{9A4DAFFA-2368-42D1-AFE5-7A799AD06519}" dt="2020-03-20T17:49:18.626" v="1377" actId="14100"/>
        <pc:sldMkLst>
          <pc:docMk/>
          <pc:sldMk cId="2378087503" sldId="263"/>
        </pc:sldMkLst>
        <pc:spChg chg="mod">
          <ac:chgData name="Schanen, Michel" userId="80e53fb6-ef1a-45fc-86b8-5e558204a3a7" providerId="ADAL" clId="{9A4DAFFA-2368-42D1-AFE5-7A799AD06519}" dt="2020-03-20T15:59:49.753" v="711" actId="20577"/>
          <ac:spMkLst>
            <pc:docMk/>
            <pc:sldMk cId="2378087503" sldId="263"/>
            <ac:spMk id="2" creationId="{EDC2A44E-8371-4DD6-9191-6AD60FAFFBD1}"/>
          </ac:spMkLst>
        </pc:spChg>
        <pc:spChg chg="del">
          <ac:chgData name="Schanen, Michel" userId="80e53fb6-ef1a-45fc-86b8-5e558204a3a7" providerId="ADAL" clId="{9A4DAFFA-2368-42D1-AFE5-7A799AD06519}" dt="2020-03-20T16:00:07.781" v="712"/>
          <ac:spMkLst>
            <pc:docMk/>
            <pc:sldMk cId="2378087503" sldId="263"/>
            <ac:spMk id="3" creationId="{ABE79017-208B-4771-9525-9BBC12AF76CD}"/>
          </ac:spMkLst>
        </pc:spChg>
        <pc:spChg chg="add mod">
          <ac:chgData name="Schanen, Michel" userId="80e53fb6-ef1a-45fc-86b8-5e558204a3a7" providerId="ADAL" clId="{9A4DAFFA-2368-42D1-AFE5-7A799AD06519}" dt="2020-03-20T16:14:56.561" v="1343" actId="20577"/>
          <ac:spMkLst>
            <pc:docMk/>
            <pc:sldMk cId="2378087503" sldId="263"/>
            <ac:spMk id="4" creationId="{244BC7E9-8443-4FB3-A67F-C4F5DCEDEEB9}"/>
          </ac:spMkLst>
        </pc:spChg>
        <pc:spChg chg="add del mod">
          <ac:chgData name="Schanen, Michel" userId="80e53fb6-ef1a-45fc-86b8-5e558204a3a7" providerId="ADAL" clId="{9A4DAFFA-2368-42D1-AFE5-7A799AD06519}" dt="2020-03-20T16:00:38.023" v="720" actId="478"/>
          <ac:spMkLst>
            <pc:docMk/>
            <pc:sldMk cId="2378087503" sldId="263"/>
            <ac:spMk id="5" creationId="{17C74054-D84C-4E74-961A-9DB3C43C02CD}"/>
          </ac:spMkLst>
        </pc:spChg>
        <pc:spChg chg="add mod">
          <ac:chgData name="Schanen, Michel" userId="80e53fb6-ef1a-45fc-86b8-5e558204a3a7" providerId="ADAL" clId="{9A4DAFFA-2368-42D1-AFE5-7A799AD06519}" dt="2020-03-20T16:15:45.075" v="1374" actId="20577"/>
          <ac:spMkLst>
            <pc:docMk/>
            <pc:sldMk cId="2378087503" sldId="263"/>
            <ac:spMk id="7" creationId="{B73DC128-5733-47CA-929D-7369C789B844}"/>
          </ac:spMkLst>
        </pc:spChg>
        <pc:spChg chg="add del mod">
          <ac:chgData name="Schanen, Michel" userId="80e53fb6-ef1a-45fc-86b8-5e558204a3a7" providerId="ADAL" clId="{9A4DAFFA-2368-42D1-AFE5-7A799AD06519}" dt="2020-03-20T16:00:41.985" v="721" actId="478"/>
          <ac:spMkLst>
            <pc:docMk/>
            <pc:sldMk cId="2378087503" sldId="263"/>
            <ac:spMk id="9" creationId="{9E606AE7-B655-4F14-BE27-D6F6B867F401}"/>
          </ac:spMkLst>
        </pc:spChg>
        <pc:spChg chg="add mod">
          <ac:chgData name="Schanen, Michel" userId="80e53fb6-ef1a-45fc-86b8-5e558204a3a7" providerId="ADAL" clId="{9A4DAFFA-2368-42D1-AFE5-7A799AD06519}" dt="2020-03-20T16:15:23.689" v="1348" actId="20577"/>
          <ac:spMkLst>
            <pc:docMk/>
            <pc:sldMk cId="2378087503" sldId="263"/>
            <ac:spMk id="10" creationId="{411630A8-0FD9-428F-8FCC-C5160AA40F44}"/>
          </ac:spMkLst>
        </pc:spChg>
        <pc:spChg chg="add mod">
          <ac:chgData name="Schanen, Michel" userId="80e53fb6-ef1a-45fc-86b8-5e558204a3a7" providerId="ADAL" clId="{9A4DAFFA-2368-42D1-AFE5-7A799AD06519}" dt="2020-03-20T16:05:58.338" v="1005" actId="20577"/>
          <ac:spMkLst>
            <pc:docMk/>
            <pc:sldMk cId="2378087503" sldId="263"/>
            <ac:spMk id="11" creationId="{C478F559-4C90-497A-B057-904277041CD0}"/>
          </ac:spMkLst>
        </pc:spChg>
        <pc:spChg chg="add mod">
          <ac:chgData name="Schanen, Michel" userId="80e53fb6-ef1a-45fc-86b8-5e558204a3a7" providerId="ADAL" clId="{9A4DAFFA-2368-42D1-AFE5-7A799AD06519}" dt="2020-03-20T16:07:21.347" v="1016" actId="1076"/>
          <ac:spMkLst>
            <pc:docMk/>
            <pc:sldMk cId="2378087503" sldId="263"/>
            <ac:spMk id="12" creationId="{2BFD7F86-303C-4906-A9AA-0FADE013F4CE}"/>
          </ac:spMkLst>
        </pc:spChg>
        <pc:spChg chg="add mod">
          <ac:chgData name="Schanen, Michel" userId="80e53fb6-ef1a-45fc-86b8-5e558204a3a7" providerId="ADAL" clId="{9A4DAFFA-2368-42D1-AFE5-7A799AD06519}" dt="2020-03-20T16:07:10.527" v="1015" actId="1076"/>
          <ac:spMkLst>
            <pc:docMk/>
            <pc:sldMk cId="2378087503" sldId="263"/>
            <ac:spMk id="13" creationId="{AD6984E3-9BF8-400E-93A7-CF2CC255412A}"/>
          </ac:spMkLst>
        </pc:spChg>
        <pc:spChg chg="add mod">
          <ac:chgData name="Schanen, Michel" userId="80e53fb6-ef1a-45fc-86b8-5e558204a3a7" providerId="ADAL" clId="{9A4DAFFA-2368-42D1-AFE5-7A799AD06519}" dt="2020-03-20T16:06:55.865" v="1014" actId="1076"/>
          <ac:spMkLst>
            <pc:docMk/>
            <pc:sldMk cId="2378087503" sldId="263"/>
            <ac:spMk id="14" creationId="{B48042D0-DE24-44D6-9D4C-11CC114514FD}"/>
          </ac:spMkLst>
        </pc:spChg>
        <pc:spChg chg="add mod">
          <ac:chgData name="Schanen, Michel" userId="80e53fb6-ef1a-45fc-86b8-5e558204a3a7" providerId="ADAL" clId="{9A4DAFFA-2368-42D1-AFE5-7A799AD06519}" dt="2020-03-20T17:49:18.626" v="1377" actId="14100"/>
          <ac:spMkLst>
            <pc:docMk/>
            <pc:sldMk cId="2378087503" sldId="263"/>
            <ac:spMk id="17" creationId="{7D93F66F-1918-4C6F-A95F-EF4C5C653BE8}"/>
          </ac:spMkLst>
        </pc:spChg>
        <pc:picChg chg="add del">
          <ac:chgData name="Schanen, Michel" userId="80e53fb6-ef1a-45fc-86b8-5e558204a3a7" providerId="ADAL" clId="{9A4DAFFA-2368-42D1-AFE5-7A799AD06519}" dt="2020-03-20T16:00:23.529" v="717" actId="478"/>
          <ac:picMkLst>
            <pc:docMk/>
            <pc:sldMk cId="2378087503" sldId="263"/>
            <ac:picMk id="6" creationId="{137E4DFF-792F-42CB-AB48-47023A203C02}"/>
          </ac:picMkLst>
        </pc:picChg>
        <pc:cxnChg chg="add mod">
          <ac:chgData name="Schanen, Michel" userId="80e53fb6-ef1a-45fc-86b8-5e558204a3a7" providerId="ADAL" clId="{9A4DAFFA-2368-42D1-AFE5-7A799AD06519}" dt="2020-03-20T16:07:21.347" v="1016" actId="1076"/>
          <ac:cxnSpMkLst>
            <pc:docMk/>
            <pc:sldMk cId="2378087503" sldId="263"/>
            <ac:cxnSpMk id="15" creationId="{F17FAA0A-A486-40CE-A716-51BB0F797D71}"/>
          </ac:cxnSpMkLst>
        </pc:cxnChg>
        <pc:cxnChg chg="add mod">
          <ac:chgData name="Schanen, Michel" userId="80e53fb6-ef1a-45fc-86b8-5e558204a3a7" providerId="ADAL" clId="{9A4DAFFA-2368-42D1-AFE5-7A799AD06519}" dt="2020-03-20T16:07:21.347" v="1016" actId="1076"/>
          <ac:cxnSpMkLst>
            <pc:docMk/>
            <pc:sldMk cId="2378087503" sldId="263"/>
            <ac:cxnSpMk id="16" creationId="{5320077F-6967-416E-8AF5-640B0E7FBF62}"/>
          </ac:cxnSpMkLst>
        </pc:cxnChg>
        <pc:cxnChg chg="add mod">
          <ac:chgData name="Schanen, Michel" userId="80e53fb6-ef1a-45fc-86b8-5e558204a3a7" providerId="ADAL" clId="{9A4DAFFA-2368-42D1-AFE5-7A799AD06519}" dt="2020-03-20T17:49:18.626" v="1377" actId="14100"/>
          <ac:cxnSpMkLst>
            <pc:docMk/>
            <pc:sldMk cId="2378087503" sldId="263"/>
            <ac:cxnSpMk id="18" creationId="{88994D90-DA83-4666-B11E-09DAAC1C4470}"/>
          </ac:cxnSpMkLst>
        </pc:cxnChg>
      </pc:sldChg>
      <pc:sldChg chg="delSp modSp add">
        <pc:chgData name="Schanen, Michel" userId="80e53fb6-ef1a-45fc-86b8-5e558204a3a7" providerId="ADAL" clId="{9A4DAFFA-2368-42D1-AFE5-7A799AD06519}" dt="2020-03-20T18:16:37.417" v="1863" actId="20577"/>
        <pc:sldMkLst>
          <pc:docMk/>
          <pc:sldMk cId="874219626" sldId="264"/>
        </pc:sldMkLst>
        <pc:spChg chg="mod">
          <ac:chgData name="Schanen, Michel" userId="80e53fb6-ef1a-45fc-86b8-5e558204a3a7" providerId="ADAL" clId="{9A4DAFFA-2368-42D1-AFE5-7A799AD06519}" dt="2020-03-20T16:09:29.341" v="1041" actId="20577"/>
          <ac:spMkLst>
            <pc:docMk/>
            <pc:sldMk cId="874219626" sldId="264"/>
            <ac:spMk id="2" creationId="{49A2CD5B-32AB-414E-8ABC-887536951967}"/>
          </ac:spMkLst>
        </pc:spChg>
        <pc:spChg chg="mod">
          <ac:chgData name="Schanen, Michel" userId="80e53fb6-ef1a-45fc-86b8-5e558204a3a7" providerId="ADAL" clId="{9A4DAFFA-2368-42D1-AFE5-7A799AD06519}" dt="2020-03-20T18:16:37.417" v="1863" actId="20577"/>
          <ac:spMkLst>
            <pc:docMk/>
            <pc:sldMk cId="874219626" sldId="264"/>
            <ac:spMk id="3" creationId="{0E50E4CC-4009-4790-8602-F73A42D5739F}"/>
          </ac:spMkLst>
        </pc:spChg>
        <pc:spChg chg="del">
          <ac:chgData name="Schanen, Michel" userId="80e53fb6-ef1a-45fc-86b8-5e558204a3a7" providerId="ADAL" clId="{9A4DAFFA-2368-42D1-AFE5-7A799AD06519}" dt="2020-03-20T16:09:32.677" v="1042" actId="478"/>
          <ac:spMkLst>
            <pc:docMk/>
            <pc:sldMk cId="874219626" sldId="264"/>
            <ac:spMk id="4" creationId="{AF959F10-8C58-4F18-ADBA-5528E25CB82F}"/>
          </ac:spMkLst>
        </pc:spChg>
      </pc:sldChg>
      <pc:sldChg chg="addSp delSp modSp add">
        <pc:chgData name="Schanen, Michel" userId="80e53fb6-ef1a-45fc-86b8-5e558204a3a7" providerId="ADAL" clId="{9A4DAFFA-2368-42D1-AFE5-7A799AD06519}" dt="2020-03-20T16:14:04.869" v="1317" actId="20577"/>
        <pc:sldMkLst>
          <pc:docMk/>
          <pc:sldMk cId="1077949144" sldId="265"/>
        </pc:sldMkLst>
        <pc:spChg chg="del">
          <ac:chgData name="Schanen, Michel" userId="80e53fb6-ef1a-45fc-86b8-5e558204a3a7" providerId="ADAL" clId="{9A4DAFFA-2368-42D1-AFE5-7A799AD06519}" dt="2020-03-20T16:13:59.553" v="1300"/>
          <ac:spMkLst>
            <pc:docMk/>
            <pc:sldMk cId="1077949144" sldId="265"/>
            <ac:spMk id="2" creationId="{28BADCC3-937C-498D-BBF7-24162609B091}"/>
          </ac:spMkLst>
        </pc:spChg>
        <pc:spChg chg="del">
          <ac:chgData name="Schanen, Michel" userId="80e53fb6-ef1a-45fc-86b8-5e558204a3a7" providerId="ADAL" clId="{9A4DAFFA-2368-42D1-AFE5-7A799AD06519}" dt="2020-03-20T16:13:59.553" v="1300"/>
          <ac:spMkLst>
            <pc:docMk/>
            <pc:sldMk cId="1077949144" sldId="265"/>
            <ac:spMk id="3" creationId="{AF5F3EDE-E503-488F-90EC-4760BC1BB5E9}"/>
          </ac:spMkLst>
        </pc:spChg>
        <pc:spChg chg="del">
          <ac:chgData name="Schanen, Michel" userId="80e53fb6-ef1a-45fc-86b8-5e558204a3a7" providerId="ADAL" clId="{9A4DAFFA-2368-42D1-AFE5-7A799AD06519}" dt="2020-03-20T16:13:59.553" v="1300"/>
          <ac:spMkLst>
            <pc:docMk/>
            <pc:sldMk cId="1077949144" sldId="265"/>
            <ac:spMk id="4" creationId="{4D4312A4-30A8-4219-976D-37BA930DF6D9}"/>
          </ac:spMkLst>
        </pc:spChg>
        <pc:spChg chg="add mod">
          <ac:chgData name="Schanen, Michel" userId="80e53fb6-ef1a-45fc-86b8-5e558204a3a7" providerId="ADAL" clId="{9A4DAFFA-2368-42D1-AFE5-7A799AD06519}" dt="2020-03-20T16:14:04.869" v="1317" actId="20577"/>
          <ac:spMkLst>
            <pc:docMk/>
            <pc:sldMk cId="1077949144" sldId="265"/>
            <ac:spMk id="5" creationId="{4E736E92-1063-4070-A696-CB828BF4DE32}"/>
          </ac:spMkLst>
        </pc:spChg>
        <pc:spChg chg="add mod">
          <ac:chgData name="Schanen, Michel" userId="80e53fb6-ef1a-45fc-86b8-5e558204a3a7" providerId="ADAL" clId="{9A4DAFFA-2368-42D1-AFE5-7A799AD06519}" dt="2020-03-20T16:13:59.553" v="1300"/>
          <ac:spMkLst>
            <pc:docMk/>
            <pc:sldMk cId="1077949144" sldId="265"/>
            <ac:spMk id="6" creationId="{845C6932-1E8D-4D3C-B0B2-727AEF335AFD}"/>
          </ac:spMkLst>
        </pc:spChg>
      </pc:sldChg>
      <pc:sldChg chg="addSp delSp modSp add mod">
        <pc:chgData name="Schanen, Michel" userId="80e53fb6-ef1a-45fc-86b8-5e558204a3a7" providerId="ADAL" clId="{9A4DAFFA-2368-42D1-AFE5-7A799AD06519}" dt="2020-03-20T22:34:18.165" v="3495" actId="20577"/>
        <pc:sldMkLst>
          <pc:docMk/>
          <pc:sldMk cId="1117692329" sldId="266"/>
        </pc:sldMkLst>
        <pc:spChg chg="mod">
          <ac:chgData name="Schanen, Michel" userId="80e53fb6-ef1a-45fc-86b8-5e558204a3a7" providerId="ADAL" clId="{9A4DAFFA-2368-42D1-AFE5-7A799AD06519}" dt="2020-03-20T18:30:31.733" v="2065" actId="20577"/>
          <ac:spMkLst>
            <pc:docMk/>
            <pc:sldMk cId="1117692329" sldId="266"/>
            <ac:spMk id="2" creationId="{99744101-5E33-4C26-914C-73A8643866B1}"/>
          </ac:spMkLst>
        </pc:spChg>
        <pc:spChg chg="add mod">
          <ac:chgData name="Schanen, Michel" userId="80e53fb6-ef1a-45fc-86b8-5e558204a3a7" providerId="ADAL" clId="{9A4DAFFA-2368-42D1-AFE5-7A799AD06519}" dt="2020-03-20T22:34:18.165" v="3495" actId="20577"/>
          <ac:spMkLst>
            <pc:docMk/>
            <pc:sldMk cId="1117692329" sldId="266"/>
            <ac:spMk id="3" creationId="{20A390FF-03B8-470B-B930-94121790ED1E}"/>
          </ac:spMkLst>
        </pc:spChg>
        <pc:spChg chg="del">
          <ac:chgData name="Schanen, Michel" userId="80e53fb6-ef1a-45fc-86b8-5e558204a3a7" providerId="ADAL" clId="{9A4DAFFA-2368-42D1-AFE5-7A799AD06519}" dt="2020-03-20T17:50:13.737" v="1381" actId="478"/>
          <ac:spMkLst>
            <pc:docMk/>
            <pc:sldMk cId="1117692329" sldId="266"/>
            <ac:spMk id="3" creationId="{7792A3BD-5DBB-4E82-AB5A-AECD142B4B5B}"/>
          </ac:spMkLst>
        </pc:spChg>
        <pc:spChg chg="del mod">
          <ac:chgData name="Schanen, Michel" userId="80e53fb6-ef1a-45fc-86b8-5e558204a3a7" providerId="ADAL" clId="{9A4DAFFA-2368-42D1-AFE5-7A799AD06519}" dt="2020-03-20T17:50:23.315" v="1385" actId="478"/>
          <ac:spMkLst>
            <pc:docMk/>
            <pc:sldMk cId="1117692329" sldId="266"/>
            <ac:spMk id="4" creationId="{524E5F0D-09ED-4F2A-8167-ADE8DE71926F}"/>
          </ac:spMkLst>
        </pc:spChg>
        <pc:graphicFrameChg chg="add del mod">
          <ac:chgData name="Schanen, Michel" userId="80e53fb6-ef1a-45fc-86b8-5e558204a3a7" providerId="ADAL" clId="{9A4DAFFA-2368-42D1-AFE5-7A799AD06519}" dt="2020-03-20T17:50:20.912" v="1383" actId="478"/>
          <ac:graphicFrameMkLst>
            <pc:docMk/>
            <pc:sldMk cId="1117692329" sldId="266"/>
            <ac:graphicFrameMk id="5" creationId="{00000000-0008-0000-0400-000017000000}"/>
          </ac:graphicFrameMkLst>
        </pc:graphicFrameChg>
        <pc:graphicFrameChg chg="add mod">
          <ac:chgData name="Schanen, Michel" userId="80e53fb6-ef1a-45fc-86b8-5e558204a3a7" providerId="ADAL" clId="{9A4DAFFA-2368-42D1-AFE5-7A799AD06519}" dt="2020-03-20T18:28:18.736" v="2049" actId="1076"/>
          <ac:graphicFrameMkLst>
            <pc:docMk/>
            <pc:sldMk cId="1117692329" sldId="266"/>
            <ac:graphicFrameMk id="6" creationId="{00000000-0008-0000-0400-000018000000}"/>
          </ac:graphicFrameMkLst>
        </pc:graphicFrameChg>
        <pc:graphicFrameChg chg="add mod">
          <ac:chgData name="Schanen, Michel" userId="80e53fb6-ef1a-45fc-86b8-5e558204a3a7" providerId="ADAL" clId="{9A4DAFFA-2368-42D1-AFE5-7A799AD06519}" dt="2020-03-20T18:28:18.736" v="2049" actId="1076"/>
          <ac:graphicFrameMkLst>
            <pc:docMk/>
            <pc:sldMk cId="1117692329" sldId="266"/>
            <ac:graphicFrameMk id="7" creationId="{00000000-0008-0000-0400-000019000000}"/>
          </ac:graphicFrameMkLst>
        </pc:graphicFrameChg>
      </pc:sldChg>
      <pc:sldChg chg="addSp delSp modSp add">
        <pc:chgData name="Schanen, Michel" userId="80e53fb6-ef1a-45fc-86b8-5e558204a3a7" providerId="ADAL" clId="{9A4DAFFA-2368-42D1-AFE5-7A799AD06519}" dt="2020-03-20T22:33:50.623" v="3408" actId="20577"/>
        <pc:sldMkLst>
          <pc:docMk/>
          <pc:sldMk cId="1661328218" sldId="267"/>
        </pc:sldMkLst>
        <pc:spChg chg="mod">
          <ac:chgData name="Schanen, Michel" userId="80e53fb6-ef1a-45fc-86b8-5e558204a3a7" providerId="ADAL" clId="{9A4DAFFA-2368-42D1-AFE5-7A799AD06519}" dt="2020-03-20T22:33:50.623" v="3408" actId="20577"/>
          <ac:spMkLst>
            <pc:docMk/>
            <pc:sldMk cId="1661328218" sldId="267"/>
            <ac:spMk id="2" creationId="{D95B71AD-0AFE-496D-82AC-49519A0D067E}"/>
          </ac:spMkLst>
        </pc:spChg>
        <pc:spChg chg="del">
          <ac:chgData name="Schanen, Michel" userId="80e53fb6-ef1a-45fc-86b8-5e558204a3a7" providerId="ADAL" clId="{9A4DAFFA-2368-42D1-AFE5-7A799AD06519}" dt="2020-03-20T18:13:13.999" v="1764" actId="478"/>
          <ac:spMkLst>
            <pc:docMk/>
            <pc:sldMk cId="1661328218" sldId="267"/>
            <ac:spMk id="3" creationId="{A39560F6-327E-4515-9811-602E8E293EC0}"/>
          </ac:spMkLst>
        </pc:spChg>
        <pc:spChg chg="del">
          <ac:chgData name="Schanen, Michel" userId="80e53fb6-ef1a-45fc-86b8-5e558204a3a7" providerId="ADAL" clId="{9A4DAFFA-2368-42D1-AFE5-7A799AD06519}" dt="2020-03-20T18:13:17.180" v="1765" actId="478"/>
          <ac:spMkLst>
            <pc:docMk/>
            <pc:sldMk cId="1661328218" sldId="267"/>
            <ac:spMk id="4" creationId="{06C6A2D6-D9DF-45AC-8FE0-5267D9E2E867}"/>
          </ac:spMkLst>
        </pc:spChg>
        <pc:spChg chg="add del mod">
          <ac:chgData name="Schanen, Michel" userId="80e53fb6-ef1a-45fc-86b8-5e558204a3a7" providerId="ADAL" clId="{9A4DAFFA-2368-42D1-AFE5-7A799AD06519}" dt="2020-03-20T18:17:21.455" v="1866"/>
          <ac:spMkLst>
            <pc:docMk/>
            <pc:sldMk cId="1661328218" sldId="267"/>
            <ac:spMk id="8" creationId="{B07FB36A-AAC0-4804-9B2F-D8C642806C1E}"/>
          </ac:spMkLst>
        </pc:spChg>
        <pc:spChg chg="add mod">
          <ac:chgData name="Schanen, Michel" userId="80e53fb6-ef1a-45fc-86b8-5e558204a3a7" providerId="ADAL" clId="{9A4DAFFA-2368-42D1-AFE5-7A799AD06519}" dt="2020-03-20T18:27:17.413" v="2047" actId="20577"/>
          <ac:spMkLst>
            <pc:docMk/>
            <pc:sldMk cId="1661328218" sldId="267"/>
            <ac:spMk id="11" creationId="{2FB92EED-0A51-4030-BB8F-9F87305C48D4}"/>
          </ac:spMkLst>
        </pc:spChg>
        <pc:spChg chg="add mod">
          <ac:chgData name="Schanen, Michel" userId="80e53fb6-ef1a-45fc-86b8-5e558204a3a7" providerId="ADAL" clId="{9A4DAFFA-2368-42D1-AFE5-7A799AD06519}" dt="2020-03-20T18:24:33.818" v="2009" actId="1076"/>
          <ac:spMkLst>
            <pc:docMk/>
            <pc:sldMk cId="1661328218" sldId="267"/>
            <ac:spMk id="13" creationId="{F4A589A7-96A8-4D09-9646-F2FF7ADB2624}"/>
          </ac:spMkLst>
        </pc:spChg>
        <pc:spChg chg="add mod">
          <ac:chgData name="Schanen, Michel" userId="80e53fb6-ef1a-45fc-86b8-5e558204a3a7" providerId="ADAL" clId="{9A4DAFFA-2368-42D1-AFE5-7A799AD06519}" dt="2020-03-20T18:27:23.457" v="2048" actId="1076"/>
          <ac:spMkLst>
            <pc:docMk/>
            <pc:sldMk cId="1661328218" sldId="267"/>
            <ac:spMk id="15" creationId="{7F28C9A0-0DEF-44E3-A17C-C43C38FE26C7}"/>
          </ac:spMkLst>
        </pc:spChg>
        <pc:picChg chg="add del">
          <ac:chgData name="Schanen, Michel" userId="80e53fb6-ef1a-45fc-86b8-5e558204a3a7" providerId="ADAL" clId="{9A4DAFFA-2368-42D1-AFE5-7A799AD06519}" dt="2020-03-20T18:14:24.873" v="1767"/>
          <ac:picMkLst>
            <pc:docMk/>
            <pc:sldMk cId="1661328218" sldId="267"/>
            <ac:picMk id="5" creationId="{EBE45084-6F76-4D4D-A59F-318B6D433FDC}"/>
          </ac:picMkLst>
        </pc:picChg>
        <pc:picChg chg="add del mod">
          <ac:chgData name="Schanen, Michel" userId="80e53fb6-ef1a-45fc-86b8-5e558204a3a7" providerId="ADAL" clId="{9A4DAFFA-2368-42D1-AFE5-7A799AD06519}" dt="2020-03-20T18:14:36.421" v="1770"/>
          <ac:picMkLst>
            <pc:docMk/>
            <pc:sldMk cId="1661328218" sldId="267"/>
            <ac:picMk id="6" creationId="{68EF5241-51C5-45C6-A683-AA90EB7E92D9}"/>
          </ac:picMkLst>
        </pc:picChg>
        <pc:picChg chg="add mod">
          <ac:chgData name="Schanen, Michel" userId="80e53fb6-ef1a-45fc-86b8-5e558204a3a7" providerId="ADAL" clId="{9A4DAFFA-2368-42D1-AFE5-7A799AD06519}" dt="2020-03-20T18:26:43.439" v="2014" actId="14100"/>
          <ac:picMkLst>
            <pc:docMk/>
            <pc:sldMk cId="1661328218" sldId="267"/>
            <ac:picMk id="7" creationId="{695B26AC-D909-4DF6-BD04-B924CF95681C}"/>
          </ac:picMkLst>
        </pc:picChg>
        <pc:picChg chg="add del">
          <ac:chgData name="Schanen, Michel" userId="80e53fb6-ef1a-45fc-86b8-5e558204a3a7" providerId="ADAL" clId="{9A4DAFFA-2368-42D1-AFE5-7A799AD06519}" dt="2020-03-20T18:17:57.981" v="1882"/>
          <ac:picMkLst>
            <pc:docMk/>
            <pc:sldMk cId="1661328218" sldId="267"/>
            <ac:picMk id="9" creationId="{98BDAB63-C621-40CC-998D-BB25AEF8B6AD}"/>
          </ac:picMkLst>
        </pc:picChg>
        <pc:picChg chg="add del mod">
          <ac:chgData name="Schanen, Michel" userId="80e53fb6-ef1a-45fc-86b8-5e558204a3a7" providerId="ADAL" clId="{9A4DAFFA-2368-42D1-AFE5-7A799AD06519}" dt="2020-03-20T18:18:39.017" v="1885" actId="478"/>
          <ac:picMkLst>
            <pc:docMk/>
            <pc:sldMk cId="1661328218" sldId="267"/>
            <ac:picMk id="10" creationId="{C1C9D680-BB7E-45DB-8AFA-DD24E8102470}"/>
          </ac:picMkLst>
        </pc:picChg>
        <pc:picChg chg="add mod">
          <ac:chgData name="Schanen, Michel" userId="80e53fb6-ef1a-45fc-86b8-5e558204a3a7" providerId="ADAL" clId="{9A4DAFFA-2368-42D1-AFE5-7A799AD06519}" dt="2020-03-20T18:26:59.613" v="2017" actId="14100"/>
          <ac:picMkLst>
            <pc:docMk/>
            <pc:sldMk cId="1661328218" sldId="267"/>
            <ac:picMk id="12" creationId="{EE234FFB-EBF7-4709-A261-9B6B075C174F}"/>
          </ac:picMkLst>
        </pc:picChg>
        <pc:picChg chg="add mod">
          <ac:chgData name="Schanen, Michel" userId="80e53fb6-ef1a-45fc-86b8-5e558204a3a7" providerId="ADAL" clId="{9A4DAFFA-2368-42D1-AFE5-7A799AD06519}" dt="2020-03-20T18:26:39.253" v="2012" actId="1076"/>
          <ac:picMkLst>
            <pc:docMk/>
            <pc:sldMk cId="1661328218" sldId="267"/>
            <ac:picMk id="14" creationId="{9E593188-C196-4ECB-8D81-812B5A6D0BC4}"/>
          </ac:picMkLst>
        </pc:picChg>
      </pc:sldChg>
      <pc:sldChg chg="addSp delSp modSp add">
        <pc:chgData name="Schanen, Michel" userId="80e53fb6-ef1a-45fc-86b8-5e558204a3a7" providerId="ADAL" clId="{9A4DAFFA-2368-42D1-AFE5-7A799AD06519}" dt="2020-03-20T22:33:07.369" v="3405" actId="20577"/>
        <pc:sldMkLst>
          <pc:docMk/>
          <pc:sldMk cId="3151181495" sldId="268"/>
        </pc:sldMkLst>
        <pc:spChg chg="mod">
          <ac:chgData name="Schanen, Michel" userId="80e53fb6-ef1a-45fc-86b8-5e558204a3a7" providerId="ADAL" clId="{9A4DAFFA-2368-42D1-AFE5-7A799AD06519}" dt="2020-03-20T22:32:15.203" v="3386" actId="20577"/>
          <ac:spMkLst>
            <pc:docMk/>
            <pc:sldMk cId="3151181495" sldId="268"/>
            <ac:spMk id="2" creationId="{8762010D-C69F-45EB-A915-644F1D29E224}"/>
          </ac:spMkLst>
        </pc:spChg>
        <pc:spChg chg="del">
          <ac:chgData name="Schanen, Michel" userId="80e53fb6-ef1a-45fc-86b8-5e558204a3a7" providerId="ADAL" clId="{9A4DAFFA-2368-42D1-AFE5-7A799AD06519}" dt="2020-03-20T17:53:55.695" v="1468" actId="478"/>
          <ac:spMkLst>
            <pc:docMk/>
            <pc:sldMk cId="3151181495" sldId="268"/>
            <ac:spMk id="3" creationId="{CFCE4207-0B8F-4CB8-98DB-2DAAD29ECECD}"/>
          </ac:spMkLst>
        </pc:spChg>
        <pc:spChg chg="del">
          <ac:chgData name="Schanen, Michel" userId="80e53fb6-ef1a-45fc-86b8-5e558204a3a7" providerId="ADAL" clId="{9A4DAFFA-2368-42D1-AFE5-7A799AD06519}" dt="2020-03-20T17:54:00.540" v="1469" actId="478"/>
          <ac:spMkLst>
            <pc:docMk/>
            <pc:sldMk cId="3151181495" sldId="268"/>
            <ac:spMk id="4" creationId="{09EC8B51-BE53-460E-B591-885296E03215}"/>
          </ac:spMkLst>
        </pc:spChg>
        <pc:spChg chg="add mod">
          <ac:chgData name="Schanen, Michel" userId="80e53fb6-ef1a-45fc-86b8-5e558204a3a7" providerId="ADAL" clId="{9A4DAFFA-2368-42D1-AFE5-7A799AD06519}" dt="2020-03-20T22:33:07.369" v="3405" actId="20577"/>
          <ac:spMkLst>
            <pc:docMk/>
            <pc:sldMk cId="3151181495" sldId="268"/>
            <ac:spMk id="11" creationId="{C6F8553E-8CA2-4CD7-BE05-69A9C7F214A9}"/>
          </ac:spMkLst>
        </pc:spChg>
        <pc:spChg chg="add mod">
          <ac:chgData name="Schanen, Michel" userId="80e53fb6-ef1a-45fc-86b8-5e558204a3a7" providerId="ADAL" clId="{9A4DAFFA-2368-42D1-AFE5-7A799AD06519}" dt="2020-03-20T18:07:48.791" v="1676" actId="113"/>
          <ac:spMkLst>
            <pc:docMk/>
            <pc:sldMk cId="3151181495" sldId="268"/>
            <ac:spMk id="12" creationId="{B018E002-6803-4B06-AA43-365DB34C6FF4}"/>
          </ac:spMkLst>
        </pc:spChg>
        <pc:spChg chg="add mod">
          <ac:chgData name="Schanen, Michel" userId="80e53fb6-ef1a-45fc-86b8-5e558204a3a7" providerId="ADAL" clId="{9A4DAFFA-2368-42D1-AFE5-7A799AD06519}" dt="2020-03-20T18:08:02.399" v="1691" actId="20577"/>
          <ac:spMkLst>
            <pc:docMk/>
            <pc:sldMk cId="3151181495" sldId="268"/>
            <ac:spMk id="13" creationId="{EB1CA8D0-6A93-40F0-A792-37E930689D78}"/>
          </ac:spMkLst>
        </pc:spChg>
        <pc:spChg chg="add mod">
          <ac:chgData name="Schanen, Michel" userId="80e53fb6-ef1a-45fc-86b8-5e558204a3a7" providerId="ADAL" clId="{9A4DAFFA-2368-42D1-AFE5-7A799AD06519}" dt="2020-03-20T18:08:39.231" v="1706" actId="1076"/>
          <ac:spMkLst>
            <pc:docMk/>
            <pc:sldMk cId="3151181495" sldId="268"/>
            <ac:spMk id="14" creationId="{8D5F325E-4A0B-468D-9806-BF4976A53785}"/>
          </ac:spMkLst>
        </pc:spChg>
        <pc:spChg chg="add mod">
          <ac:chgData name="Schanen, Michel" userId="80e53fb6-ef1a-45fc-86b8-5e558204a3a7" providerId="ADAL" clId="{9A4DAFFA-2368-42D1-AFE5-7A799AD06519}" dt="2020-03-20T18:10:16.622" v="1719" actId="1076"/>
          <ac:spMkLst>
            <pc:docMk/>
            <pc:sldMk cId="3151181495" sldId="268"/>
            <ac:spMk id="23" creationId="{2634A541-1F3A-4C01-A29C-2BDFC24322A2}"/>
          </ac:spMkLst>
        </pc:spChg>
        <pc:spChg chg="add mod">
          <ac:chgData name="Schanen, Michel" userId="80e53fb6-ef1a-45fc-86b8-5e558204a3a7" providerId="ADAL" clId="{9A4DAFFA-2368-42D1-AFE5-7A799AD06519}" dt="2020-03-20T18:10:24.592" v="1721" actId="1076"/>
          <ac:spMkLst>
            <pc:docMk/>
            <pc:sldMk cId="3151181495" sldId="268"/>
            <ac:spMk id="24" creationId="{F4DBBD47-8710-469F-BD8A-17502DBD707F}"/>
          </ac:spMkLst>
        </pc:spChg>
        <pc:spChg chg="add mod">
          <ac:chgData name="Schanen, Michel" userId="80e53fb6-ef1a-45fc-86b8-5e558204a3a7" providerId="ADAL" clId="{9A4DAFFA-2368-42D1-AFE5-7A799AD06519}" dt="2020-03-20T18:10:29.448" v="1723" actId="1076"/>
          <ac:spMkLst>
            <pc:docMk/>
            <pc:sldMk cId="3151181495" sldId="268"/>
            <ac:spMk id="25" creationId="{892365EF-E71D-4E13-9735-F3B2C07EBDF9}"/>
          </ac:spMkLst>
        </pc:spChg>
        <pc:spChg chg="add mod">
          <ac:chgData name="Schanen, Michel" userId="80e53fb6-ef1a-45fc-86b8-5e558204a3a7" providerId="ADAL" clId="{9A4DAFFA-2368-42D1-AFE5-7A799AD06519}" dt="2020-03-20T18:10:40.885" v="1726" actId="20577"/>
          <ac:spMkLst>
            <pc:docMk/>
            <pc:sldMk cId="3151181495" sldId="268"/>
            <ac:spMk id="26" creationId="{6C45D70E-E595-4C7E-A1C3-B2F04CDE3352}"/>
          </ac:spMkLst>
        </pc:spChg>
        <pc:picChg chg="add mod">
          <ac:chgData name="Schanen, Michel" userId="80e53fb6-ef1a-45fc-86b8-5e558204a3a7" providerId="ADAL" clId="{9A4DAFFA-2368-42D1-AFE5-7A799AD06519}" dt="2020-03-20T18:07:06.838" v="1663" actId="1076"/>
          <ac:picMkLst>
            <pc:docMk/>
            <pc:sldMk cId="3151181495" sldId="268"/>
            <ac:picMk id="6" creationId="{9E71E339-BA00-47D8-ADB3-27B14898029F}"/>
          </ac:picMkLst>
        </pc:picChg>
        <pc:picChg chg="add mod">
          <ac:chgData name="Schanen, Michel" userId="80e53fb6-ef1a-45fc-86b8-5e558204a3a7" providerId="ADAL" clId="{9A4DAFFA-2368-42D1-AFE5-7A799AD06519}" dt="2020-03-20T18:07:06.838" v="1663" actId="1076"/>
          <ac:picMkLst>
            <pc:docMk/>
            <pc:sldMk cId="3151181495" sldId="268"/>
            <ac:picMk id="8" creationId="{99D722AB-1257-40A2-8755-71E23AA4975A}"/>
          </ac:picMkLst>
        </pc:picChg>
        <pc:cxnChg chg="add mod">
          <ac:chgData name="Schanen, Michel" userId="80e53fb6-ef1a-45fc-86b8-5e558204a3a7" providerId="ADAL" clId="{9A4DAFFA-2368-42D1-AFE5-7A799AD06519}" dt="2020-03-20T18:07:06.838" v="1663" actId="1076"/>
          <ac:cxnSpMkLst>
            <pc:docMk/>
            <pc:sldMk cId="3151181495" sldId="268"/>
            <ac:cxnSpMk id="10" creationId="{F6AD0D81-EC50-4492-BB1D-BF1D3AE99FEE}"/>
          </ac:cxnSpMkLst>
        </pc:cxnChg>
        <pc:cxnChg chg="add mod">
          <ac:chgData name="Schanen, Michel" userId="80e53fb6-ef1a-45fc-86b8-5e558204a3a7" providerId="ADAL" clId="{9A4DAFFA-2368-42D1-AFE5-7A799AD06519}" dt="2020-03-20T18:09:46.958" v="1713" actId="14100"/>
          <ac:cxnSpMkLst>
            <pc:docMk/>
            <pc:sldMk cId="3151181495" sldId="268"/>
            <ac:cxnSpMk id="16" creationId="{B7177FC6-1E59-4C1A-8049-E302A963C9C2}"/>
          </ac:cxnSpMkLst>
        </pc:cxnChg>
        <pc:cxnChg chg="add mod">
          <ac:chgData name="Schanen, Michel" userId="80e53fb6-ef1a-45fc-86b8-5e558204a3a7" providerId="ADAL" clId="{9A4DAFFA-2368-42D1-AFE5-7A799AD06519}" dt="2020-03-20T18:09:38.899" v="1711" actId="14100"/>
          <ac:cxnSpMkLst>
            <pc:docMk/>
            <pc:sldMk cId="3151181495" sldId="268"/>
            <ac:cxnSpMk id="17" creationId="{B281C002-BA43-4196-BAFE-FB518793BF3A}"/>
          </ac:cxnSpMkLst>
        </pc:cxnChg>
        <pc:cxnChg chg="add">
          <ac:chgData name="Schanen, Michel" userId="80e53fb6-ef1a-45fc-86b8-5e558204a3a7" providerId="ADAL" clId="{9A4DAFFA-2368-42D1-AFE5-7A799AD06519}" dt="2020-03-20T18:09:52.638" v="1714"/>
          <ac:cxnSpMkLst>
            <pc:docMk/>
            <pc:sldMk cId="3151181495" sldId="268"/>
            <ac:cxnSpMk id="21" creationId="{9100AB68-6F8C-4812-B869-5DEA6E4DE19A}"/>
          </ac:cxnSpMkLst>
        </pc:cxnChg>
        <pc:cxnChg chg="add mod">
          <ac:chgData name="Schanen, Michel" userId="80e53fb6-ef1a-45fc-86b8-5e558204a3a7" providerId="ADAL" clId="{9A4DAFFA-2368-42D1-AFE5-7A799AD06519}" dt="2020-03-20T18:10:04.001" v="1716" actId="1076"/>
          <ac:cxnSpMkLst>
            <pc:docMk/>
            <pc:sldMk cId="3151181495" sldId="268"/>
            <ac:cxnSpMk id="22" creationId="{DBADB6C6-11A3-4E5B-9B35-FA2CB7FF1E58}"/>
          </ac:cxnSpMkLst>
        </pc:cxnChg>
      </pc:sldChg>
      <pc:sldChg chg="addSp delSp modSp add del addCm modCm">
        <pc:chgData name="Schanen, Michel" userId="80e53fb6-ef1a-45fc-86b8-5e558204a3a7" providerId="ADAL" clId="{9A4DAFFA-2368-42D1-AFE5-7A799AD06519}" dt="2020-03-20T21:07:52.470" v="2425"/>
        <pc:sldMkLst>
          <pc:docMk/>
          <pc:sldMk cId="1463438229" sldId="269"/>
        </pc:sldMkLst>
        <pc:spChg chg="mod">
          <ac:chgData name="Schanen, Michel" userId="80e53fb6-ef1a-45fc-86b8-5e558204a3a7" providerId="ADAL" clId="{9A4DAFFA-2368-42D1-AFE5-7A799AD06519}" dt="2020-03-20T18:31:10.894" v="2076" actId="20577"/>
          <ac:spMkLst>
            <pc:docMk/>
            <pc:sldMk cId="1463438229" sldId="269"/>
            <ac:spMk id="2" creationId="{BDFF9216-6C9A-4F3A-938A-2558D82DF71D}"/>
          </ac:spMkLst>
        </pc:spChg>
        <pc:spChg chg="del">
          <ac:chgData name="Schanen, Michel" userId="80e53fb6-ef1a-45fc-86b8-5e558204a3a7" providerId="ADAL" clId="{9A4DAFFA-2368-42D1-AFE5-7A799AD06519}" dt="2020-03-20T18:33:52.374" v="2077" actId="478"/>
          <ac:spMkLst>
            <pc:docMk/>
            <pc:sldMk cId="1463438229" sldId="269"/>
            <ac:spMk id="3" creationId="{D2495637-4613-474C-9E8A-F4EACBBB296C}"/>
          </ac:spMkLst>
        </pc:spChg>
        <pc:spChg chg="del">
          <ac:chgData name="Schanen, Michel" userId="80e53fb6-ef1a-45fc-86b8-5e558204a3a7" providerId="ADAL" clId="{9A4DAFFA-2368-42D1-AFE5-7A799AD06519}" dt="2020-03-20T18:33:55.343" v="2078" actId="478"/>
          <ac:spMkLst>
            <pc:docMk/>
            <pc:sldMk cId="1463438229" sldId="269"/>
            <ac:spMk id="4" creationId="{EF7F2B96-CB3D-41D6-8A56-91AC10433435}"/>
          </ac:spMkLst>
        </pc:spChg>
        <pc:spChg chg="add mod">
          <ac:chgData name="Schanen, Michel" userId="80e53fb6-ef1a-45fc-86b8-5e558204a3a7" providerId="ADAL" clId="{9A4DAFFA-2368-42D1-AFE5-7A799AD06519}" dt="2020-03-20T19:13:28.980" v="2394" actId="20577"/>
          <ac:spMkLst>
            <pc:docMk/>
            <pc:sldMk cId="1463438229" sldId="269"/>
            <ac:spMk id="7" creationId="{23422EDB-498C-4DE7-A62A-AAA628D268A8}"/>
          </ac:spMkLst>
        </pc:spChg>
        <pc:graphicFrameChg chg="add mod modGraphic">
          <ac:chgData name="Schanen, Michel" userId="80e53fb6-ef1a-45fc-86b8-5e558204a3a7" providerId="ADAL" clId="{9A4DAFFA-2368-42D1-AFE5-7A799AD06519}" dt="2020-03-20T19:15:13.233" v="2422" actId="1076"/>
          <ac:graphicFrameMkLst>
            <pc:docMk/>
            <pc:sldMk cId="1463438229" sldId="269"/>
            <ac:graphicFrameMk id="5" creationId="{98EBC9E8-491D-470E-99E8-A4E49369BCF0}"/>
          </ac:graphicFrameMkLst>
        </pc:graphicFrameChg>
      </pc:sldChg>
      <pc:sldChg chg="addSp delSp modSp add">
        <pc:chgData name="Schanen, Michel" userId="80e53fb6-ef1a-45fc-86b8-5e558204a3a7" providerId="ADAL" clId="{9A4DAFFA-2368-42D1-AFE5-7A799AD06519}" dt="2020-03-20T22:31:47.010" v="3373" actId="1076"/>
        <pc:sldMkLst>
          <pc:docMk/>
          <pc:sldMk cId="4143730490" sldId="270"/>
        </pc:sldMkLst>
        <pc:spChg chg="mod">
          <ac:chgData name="Schanen, Michel" userId="80e53fb6-ef1a-45fc-86b8-5e558204a3a7" providerId="ADAL" clId="{9A4DAFFA-2368-42D1-AFE5-7A799AD06519}" dt="2020-03-20T22:20:00.686" v="2943" actId="20577"/>
          <ac:spMkLst>
            <pc:docMk/>
            <pc:sldMk cId="4143730490" sldId="270"/>
            <ac:spMk id="2" creationId="{AF60AEC7-2006-405E-8075-B1134E8EBE07}"/>
          </ac:spMkLst>
        </pc:spChg>
        <pc:spChg chg="del">
          <ac:chgData name="Schanen, Michel" userId="80e53fb6-ef1a-45fc-86b8-5e558204a3a7" providerId="ADAL" clId="{9A4DAFFA-2368-42D1-AFE5-7A799AD06519}" dt="2020-03-20T21:11:58.903" v="2734" actId="478"/>
          <ac:spMkLst>
            <pc:docMk/>
            <pc:sldMk cId="4143730490" sldId="270"/>
            <ac:spMk id="3" creationId="{15E8C277-8DF5-41F2-874E-B0C674DD5315}"/>
          </ac:spMkLst>
        </pc:spChg>
        <pc:spChg chg="del">
          <ac:chgData name="Schanen, Michel" userId="80e53fb6-ef1a-45fc-86b8-5e558204a3a7" providerId="ADAL" clId="{9A4DAFFA-2368-42D1-AFE5-7A799AD06519}" dt="2020-03-20T21:12:03.616" v="2735" actId="478"/>
          <ac:spMkLst>
            <pc:docMk/>
            <pc:sldMk cId="4143730490" sldId="270"/>
            <ac:spMk id="4" creationId="{8A148F20-7524-4E4F-A479-69FBF220E1DF}"/>
          </ac:spMkLst>
        </pc:spChg>
        <pc:spChg chg="add mod">
          <ac:chgData name="Schanen, Michel" userId="80e53fb6-ef1a-45fc-86b8-5e558204a3a7" providerId="ADAL" clId="{9A4DAFFA-2368-42D1-AFE5-7A799AD06519}" dt="2020-03-20T22:07:50.526" v="2777" actId="1076"/>
          <ac:spMkLst>
            <pc:docMk/>
            <pc:sldMk cId="4143730490" sldId="270"/>
            <ac:spMk id="5" creationId="{0C0CDEBA-1BA4-4CA4-B4AE-4CAB7541EF31}"/>
          </ac:spMkLst>
        </pc:spChg>
        <pc:spChg chg="add mod">
          <ac:chgData name="Schanen, Michel" userId="80e53fb6-ef1a-45fc-86b8-5e558204a3a7" providerId="ADAL" clId="{9A4DAFFA-2368-42D1-AFE5-7A799AD06519}" dt="2020-03-20T22:21:35.423" v="3084" actId="255"/>
          <ac:spMkLst>
            <pc:docMk/>
            <pc:sldMk cId="4143730490" sldId="270"/>
            <ac:spMk id="8" creationId="{D36471B9-1ADD-4625-937E-5EEF6CED9E46}"/>
          </ac:spMkLst>
        </pc:spChg>
        <pc:spChg chg="add mod">
          <ac:chgData name="Schanen, Michel" userId="80e53fb6-ef1a-45fc-86b8-5e558204a3a7" providerId="ADAL" clId="{9A4DAFFA-2368-42D1-AFE5-7A799AD06519}" dt="2020-03-20T22:22:38.753" v="3097" actId="1076"/>
          <ac:spMkLst>
            <pc:docMk/>
            <pc:sldMk cId="4143730490" sldId="270"/>
            <ac:spMk id="9" creationId="{E93F1A99-AAAD-4D3B-B65D-ED9A06DD31C0}"/>
          </ac:spMkLst>
        </pc:spChg>
        <pc:spChg chg="add mod">
          <ac:chgData name="Schanen, Michel" userId="80e53fb6-ef1a-45fc-86b8-5e558204a3a7" providerId="ADAL" clId="{9A4DAFFA-2368-42D1-AFE5-7A799AD06519}" dt="2020-03-20T22:31:47.010" v="3373" actId="1076"/>
          <ac:spMkLst>
            <pc:docMk/>
            <pc:sldMk cId="4143730490" sldId="270"/>
            <ac:spMk id="13" creationId="{56478D13-6C29-4B53-9C18-435020F787FF}"/>
          </ac:spMkLst>
        </pc:spChg>
        <pc:spChg chg="add mod">
          <ac:chgData name="Schanen, Michel" userId="80e53fb6-ef1a-45fc-86b8-5e558204a3a7" providerId="ADAL" clId="{9A4DAFFA-2368-42D1-AFE5-7A799AD06519}" dt="2020-03-20T22:22:54.726" v="3101" actId="1076"/>
          <ac:spMkLst>
            <pc:docMk/>
            <pc:sldMk cId="4143730490" sldId="270"/>
            <ac:spMk id="15" creationId="{EDD79E02-968E-40B3-A6E5-9616D122EFB2}"/>
          </ac:spMkLst>
        </pc:spChg>
        <pc:spChg chg="add del mod">
          <ac:chgData name="Schanen, Michel" userId="80e53fb6-ef1a-45fc-86b8-5e558204a3a7" providerId="ADAL" clId="{9A4DAFFA-2368-42D1-AFE5-7A799AD06519}" dt="2020-03-20T22:18:01.359" v="2869"/>
          <ac:spMkLst>
            <pc:docMk/>
            <pc:sldMk cId="4143730490" sldId="270"/>
            <ac:spMk id="16" creationId="{72F4A9D9-FEDF-4764-8C51-0BA3B91BB909}"/>
          </ac:spMkLst>
        </pc:spChg>
        <pc:spChg chg="add mod">
          <ac:chgData name="Schanen, Michel" userId="80e53fb6-ef1a-45fc-86b8-5e558204a3a7" providerId="ADAL" clId="{9A4DAFFA-2368-42D1-AFE5-7A799AD06519}" dt="2020-03-20T22:31:43.537" v="3372" actId="1076"/>
          <ac:spMkLst>
            <pc:docMk/>
            <pc:sldMk cId="4143730490" sldId="270"/>
            <ac:spMk id="17" creationId="{E71A7AF0-9780-4430-AEBF-03B43911596F}"/>
          </ac:spMkLst>
        </pc:spChg>
        <pc:spChg chg="add mod">
          <ac:chgData name="Schanen, Michel" userId="80e53fb6-ef1a-45fc-86b8-5e558204a3a7" providerId="ADAL" clId="{9A4DAFFA-2368-42D1-AFE5-7A799AD06519}" dt="2020-03-20T22:23:29.556" v="3120" actId="1076"/>
          <ac:spMkLst>
            <pc:docMk/>
            <pc:sldMk cId="4143730490" sldId="270"/>
            <ac:spMk id="18" creationId="{239D6138-AADE-4665-96EF-729149BDEDD8}"/>
          </ac:spMkLst>
        </pc:spChg>
        <pc:spChg chg="add mod">
          <ac:chgData name="Schanen, Michel" userId="80e53fb6-ef1a-45fc-86b8-5e558204a3a7" providerId="ADAL" clId="{9A4DAFFA-2368-42D1-AFE5-7A799AD06519}" dt="2020-03-20T22:22:32.999" v="3096" actId="1076"/>
          <ac:spMkLst>
            <pc:docMk/>
            <pc:sldMk cId="4143730490" sldId="270"/>
            <ac:spMk id="19" creationId="{9929CA6E-8904-4A26-82D0-D5AC4EC5F7F4}"/>
          </ac:spMkLst>
        </pc:spChg>
        <pc:spChg chg="add mod">
          <ac:chgData name="Schanen, Michel" userId="80e53fb6-ef1a-45fc-86b8-5e558204a3a7" providerId="ADAL" clId="{9A4DAFFA-2368-42D1-AFE5-7A799AD06519}" dt="2020-03-20T22:22:26.188" v="3095" actId="1076"/>
          <ac:spMkLst>
            <pc:docMk/>
            <pc:sldMk cId="4143730490" sldId="270"/>
            <ac:spMk id="20" creationId="{B653A2E3-1138-4709-B2B6-79C79B481793}"/>
          </ac:spMkLst>
        </pc:spChg>
        <pc:spChg chg="add mod">
          <ac:chgData name="Schanen, Michel" userId="80e53fb6-ef1a-45fc-86b8-5e558204a3a7" providerId="ADAL" clId="{9A4DAFFA-2368-42D1-AFE5-7A799AD06519}" dt="2020-03-20T22:31:38.741" v="3371" actId="1076"/>
          <ac:spMkLst>
            <pc:docMk/>
            <pc:sldMk cId="4143730490" sldId="270"/>
            <ac:spMk id="21" creationId="{96091B64-CB57-41E5-94AD-5FB330D502E6}"/>
          </ac:spMkLst>
        </pc:spChg>
        <pc:spChg chg="add mod">
          <ac:chgData name="Schanen, Michel" userId="80e53fb6-ef1a-45fc-86b8-5e558204a3a7" providerId="ADAL" clId="{9A4DAFFA-2368-42D1-AFE5-7A799AD06519}" dt="2020-03-20T22:31:28.535" v="3370" actId="1076"/>
          <ac:spMkLst>
            <pc:docMk/>
            <pc:sldMk cId="4143730490" sldId="270"/>
            <ac:spMk id="28" creationId="{78290146-BE0C-48A1-8F92-325ACA8F585B}"/>
          </ac:spMkLst>
        </pc:spChg>
        <pc:picChg chg="add mod">
          <ac:chgData name="Schanen, Michel" userId="80e53fb6-ef1a-45fc-86b8-5e558204a3a7" providerId="ADAL" clId="{9A4DAFFA-2368-42D1-AFE5-7A799AD06519}" dt="2020-03-20T22:09:46.706" v="2780" actId="14100"/>
          <ac:picMkLst>
            <pc:docMk/>
            <pc:sldMk cId="4143730490" sldId="270"/>
            <ac:picMk id="6" creationId="{D37FE190-6EAB-4CA0-83B9-7F8190D2A714}"/>
          </ac:picMkLst>
        </pc:picChg>
        <pc:picChg chg="add mod">
          <ac:chgData name="Schanen, Michel" userId="80e53fb6-ef1a-45fc-86b8-5e558204a3a7" providerId="ADAL" clId="{9A4DAFFA-2368-42D1-AFE5-7A799AD06519}" dt="2020-03-20T22:11:40.438" v="2782" actId="1076"/>
          <ac:picMkLst>
            <pc:docMk/>
            <pc:sldMk cId="4143730490" sldId="270"/>
            <ac:picMk id="7" creationId="{0438FB68-390F-4C4F-A601-42C3C4EAAF0F}"/>
          </ac:picMkLst>
        </pc:picChg>
        <pc:cxnChg chg="add mod">
          <ac:chgData name="Schanen, Michel" userId="80e53fb6-ef1a-45fc-86b8-5e558204a3a7" providerId="ADAL" clId="{9A4DAFFA-2368-42D1-AFE5-7A799AD06519}" dt="2020-03-20T22:22:38.753" v="3097" actId="1076"/>
          <ac:cxnSpMkLst>
            <pc:docMk/>
            <pc:sldMk cId="4143730490" sldId="270"/>
            <ac:cxnSpMk id="11" creationId="{F77B1E05-570D-4D62-9A5E-F55EBC2780BC}"/>
          </ac:cxnSpMkLst>
        </pc:cxnChg>
        <pc:cxnChg chg="add mod">
          <ac:chgData name="Schanen, Michel" userId="80e53fb6-ef1a-45fc-86b8-5e558204a3a7" providerId="ADAL" clId="{9A4DAFFA-2368-42D1-AFE5-7A799AD06519}" dt="2020-03-20T22:22:54.726" v="3101" actId="1076"/>
          <ac:cxnSpMkLst>
            <pc:docMk/>
            <pc:sldMk cId="4143730490" sldId="270"/>
            <ac:cxnSpMk id="22" creationId="{3CD33F86-89B2-4CBE-906A-4264265FD050}"/>
          </ac:cxnSpMkLst>
        </pc:cxnChg>
      </pc:sldChg>
      <pc:sldChg chg="addSp delSp modSp add del">
        <pc:chgData name="Schanen, Michel" userId="80e53fb6-ef1a-45fc-86b8-5e558204a3a7" providerId="ADAL" clId="{9A4DAFFA-2368-42D1-AFE5-7A799AD06519}" dt="2020-03-20T22:31:56.533" v="3374" actId="2696"/>
        <pc:sldMkLst>
          <pc:docMk/>
          <pc:sldMk cId="390718286" sldId="271"/>
        </pc:sldMkLst>
        <pc:spChg chg="mod">
          <ac:chgData name="Schanen, Michel" userId="80e53fb6-ef1a-45fc-86b8-5e558204a3a7" providerId="ADAL" clId="{9A4DAFFA-2368-42D1-AFE5-7A799AD06519}" dt="2020-03-20T22:24:04.180" v="3153" actId="20577"/>
          <ac:spMkLst>
            <pc:docMk/>
            <pc:sldMk cId="390718286" sldId="271"/>
            <ac:spMk id="2" creationId="{986C5BB9-A3F3-467E-8E3E-6FAC608E8D81}"/>
          </ac:spMkLst>
        </pc:spChg>
        <pc:spChg chg="del mod">
          <ac:chgData name="Schanen, Michel" userId="80e53fb6-ef1a-45fc-86b8-5e558204a3a7" providerId="ADAL" clId="{9A4DAFFA-2368-42D1-AFE5-7A799AD06519}" dt="2020-03-20T22:24:15.695" v="3155"/>
          <ac:spMkLst>
            <pc:docMk/>
            <pc:sldMk cId="390718286" sldId="271"/>
            <ac:spMk id="3" creationId="{A679185C-D481-4E32-864C-081DD5359E9E}"/>
          </ac:spMkLst>
        </pc:spChg>
        <pc:spChg chg="del">
          <ac:chgData name="Schanen, Michel" userId="80e53fb6-ef1a-45fc-86b8-5e558204a3a7" providerId="ADAL" clId="{9A4DAFFA-2368-42D1-AFE5-7A799AD06519}" dt="2020-03-20T22:24:15.695" v="3155"/>
          <ac:spMkLst>
            <pc:docMk/>
            <pc:sldMk cId="390718286" sldId="271"/>
            <ac:spMk id="4" creationId="{06F1126D-48EB-4C63-82C0-3E9403705A00}"/>
          </ac:spMkLst>
        </pc:spChg>
        <pc:spChg chg="add mod">
          <ac:chgData name="Schanen, Michel" userId="80e53fb6-ef1a-45fc-86b8-5e558204a3a7" providerId="ADAL" clId="{9A4DAFFA-2368-42D1-AFE5-7A799AD06519}" dt="2020-03-20T22:31:18.526" v="3368" actId="14100"/>
          <ac:spMkLst>
            <pc:docMk/>
            <pc:sldMk cId="390718286" sldId="271"/>
            <ac:spMk id="5" creationId="{FB6A317D-D7A8-4B4E-8604-08870B8885C6}"/>
          </ac:spMkLst>
        </pc:spChg>
      </pc:sldChg>
    </pc:docChg>
  </pc:docChgLst>
  <pc:docChgLst>
    <pc:chgData clId="Web-{F255E1AA-965A-A714-716E-5E01B5711E35}"/>
    <pc:docChg chg="addSld delSld modSld">
      <pc:chgData name="" userId="" providerId="" clId="Web-{F255E1AA-965A-A714-716E-5E01B5711E35}" dt="2020-03-20T15:51:07.818" v="26"/>
      <pc:docMkLst>
        <pc:docMk/>
      </pc:docMkLst>
      <pc:sldChg chg="modSp del">
        <pc:chgData name="" userId="" providerId="" clId="Web-{F255E1AA-965A-A714-716E-5E01B5711E35}" dt="2020-03-20T15:51:07.818" v="26"/>
        <pc:sldMkLst>
          <pc:docMk/>
          <pc:sldMk cId="1694702944" sldId="258"/>
        </pc:sldMkLst>
        <pc:spChg chg="mod">
          <ac:chgData name="" userId="" providerId="" clId="Web-{F255E1AA-965A-A714-716E-5E01B5711E35}" dt="2020-03-20T15:42:56.785" v="22" actId="20577"/>
          <ac:spMkLst>
            <pc:docMk/>
            <pc:sldMk cId="1694702944" sldId="258"/>
            <ac:spMk id="2" creationId="{EE9E33EF-7111-4902-8BCB-E78265BE5946}"/>
          </ac:spMkLst>
        </pc:spChg>
      </pc:sldChg>
      <pc:sldChg chg="add del replId">
        <pc:chgData name="" userId="" providerId="" clId="Web-{F255E1AA-965A-A714-716E-5E01B5711E35}" dt="2020-03-20T15:50:22.443" v="25"/>
        <pc:sldMkLst>
          <pc:docMk/>
          <pc:sldMk cId="2209829430" sldId="261"/>
        </pc:sldMkLst>
      </pc:sldChg>
    </pc:docChg>
  </pc:docChgLst>
  <pc:docChgLst>
    <pc:chgData clId="Web-{A5D43AB1-8F40-6258-6114-92F5108A0FDB}"/>
    <pc:docChg chg="addSld delSld modSld">
      <pc:chgData name="" userId="" providerId="" clId="Web-{A5D43AB1-8F40-6258-6114-92F5108A0FDB}" dt="2020-03-20T15:59:30.993" v="57"/>
      <pc:docMkLst>
        <pc:docMk/>
      </pc:docMkLst>
      <pc:sldChg chg="modSp new del">
        <pc:chgData name="" userId="" providerId="" clId="Web-{A5D43AB1-8F40-6258-6114-92F5108A0FDB}" dt="2020-03-20T15:59:30.993" v="57"/>
        <pc:sldMkLst>
          <pc:docMk/>
          <pc:sldMk cId="4210678924" sldId="262"/>
        </pc:sldMkLst>
        <pc:spChg chg="mod">
          <ac:chgData name="" userId="" providerId="" clId="Web-{A5D43AB1-8F40-6258-6114-92F5108A0FDB}" dt="2020-03-20T15:55:46.273" v="54" actId="20577"/>
          <ac:spMkLst>
            <pc:docMk/>
            <pc:sldMk cId="4210678924" sldId="262"/>
            <ac:spMk id="2" creationId="{3069ED35-C48B-4727-8069-A0903B4B5A2B}"/>
          </ac:spMkLst>
        </pc:spChg>
      </pc:sldChg>
    </pc:docChg>
  </pc:docChgLst>
  <pc:docChgLst>
    <pc:chgData clId="Web-{53379CF4-BDC4-4939-C0A2-5DE511C783A0}"/>
    <pc:docChg chg="modSld">
      <pc:chgData name="" userId="" providerId="" clId="Web-{53379CF4-BDC4-4939-C0A2-5DE511C783A0}" dt="2020-03-20T15:28:04.751" v="34" actId="20577"/>
      <pc:docMkLst>
        <pc:docMk/>
      </pc:docMkLst>
      <pc:sldChg chg="modSp">
        <pc:chgData name="" userId="" providerId="" clId="Web-{53379CF4-BDC4-4939-C0A2-5DE511C783A0}" dt="2020-03-20T15:28:02.579" v="32" actId="20577"/>
        <pc:sldMkLst>
          <pc:docMk/>
          <pc:sldMk cId="2938528309" sldId="256"/>
        </pc:sldMkLst>
        <pc:spChg chg="mod">
          <ac:chgData name="" userId="" providerId="" clId="Web-{53379CF4-BDC4-4939-C0A2-5DE511C783A0}" dt="2020-03-20T15:28:02.579" v="32" actId="20577"/>
          <ac:spMkLst>
            <pc:docMk/>
            <pc:sldMk cId="2938528309" sldId="256"/>
            <ac:spMk id="2" creationId="{60CC3BAD-99F0-49F5-A2BB-DB30BD97B49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45333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4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922CA-3E0F-485B-9F76-A1F211BE7C4F}"/>
              </a:ext>
            </a:extLst>
          </p:cNvPr>
          <p:cNvGrpSpPr/>
          <p:nvPr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5F09E4-91A6-437A-BED4-ED7995D473E7}"/>
                </a:ext>
              </a:extLst>
            </p:cNvPr>
            <p:cNvSpPr/>
            <p:nvPr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 flip="none" rotWithShape="1">
              <a:gsLst>
                <a:gs pos="25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92D3D3-2A2D-4482-B3F5-B0CBCD39D93A}"/>
                </a:ext>
              </a:extLst>
            </p:cNvPr>
            <p:cNvSpPr/>
            <p:nvPr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047" y="1005840"/>
            <a:ext cx="2861458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046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98337" y="1005840"/>
            <a:ext cx="287480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98337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2680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2268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61" y="384907"/>
            <a:ext cx="1176528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26918" y="1005840"/>
            <a:ext cx="286475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918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561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187DF1-019D-4B29-80A4-491D910D6F8B}"/>
              </a:ext>
            </a:extLst>
          </p:cNvPr>
          <p:cNvGrpSpPr/>
          <p:nvPr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C80716-D7F2-40BD-B894-87B7C5521D93}"/>
                </a:ext>
              </a:extLst>
            </p:cNvPr>
            <p:cNvSpPr/>
            <p:nvPr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431D86-B4F2-4178-9479-C223044E67E1}"/>
                </a:ext>
              </a:extLst>
            </p:cNvPr>
            <p:cNvSpPr/>
            <p:nvPr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72E6C0-3363-4678-BD7B-839981CFEC1B}"/>
                </a:ext>
              </a:extLst>
            </p:cNvPr>
            <p:cNvSpPr/>
            <p:nvPr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1C044-83B1-4BEC-A2A0-51CA4BF72CE4}"/>
                </a:ext>
              </a:extLst>
            </p:cNvPr>
            <p:cNvSpPr/>
            <p:nvPr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4C995C-9C57-406C-A69D-7613F8F47165}"/>
                </a:ext>
              </a:extLst>
            </p:cNvPr>
            <p:cNvSpPr/>
            <p:nvPr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lumMod val="95000"/>
                  </a:schemeClr>
                </a:gs>
                <a:gs pos="0">
                  <a:schemeClr val="bg2">
                    <a:alpha val="0"/>
                  </a:schemeClr>
                </a:gs>
                <a:gs pos="100000">
                  <a:srgbClr val="CFCFCF"/>
                </a:gs>
              </a:gsLst>
              <a:lin ang="162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26A7F5-6E08-49A4-A894-85B35B49A075}"/>
                </a:ext>
              </a:extLst>
            </p:cNvPr>
            <p:cNvSpPr/>
            <p:nvPr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774" y="1005840"/>
            <a:ext cx="3811425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774" y="1527048"/>
            <a:ext cx="381142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27997" y="1005840"/>
            <a:ext cx="3829206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27997" y="1527048"/>
            <a:ext cx="3829206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70962" y="1005840"/>
            <a:ext cx="3815817" cy="370258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70962" y="1527048"/>
            <a:ext cx="381581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051"/>
            <a:ext cx="11752438" cy="401224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44189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Question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440C9B-5899-407D-BC65-8B8988B0C2A4}"/>
              </a:ext>
            </a:extLst>
          </p:cNvPr>
          <p:cNvGrpSpPr/>
          <p:nvPr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1CB721-FBCB-4DC7-9C2A-15C90E984F90}"/>
                </a:ext>
              </a:extLst>
            </p:cNvPr>
            <p:cNvSpPr/>
            <p:nvPr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DDBDFD-39A6-0043-BAD4-065FAFF6A9DA}"/>
                </a:ext>
              </a:extLst>
            </p:cNvPr>
            <p:cNvSpPr/>
            <p:nvPr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304800" y="1384275"/>
            <a:ext cx="11887200" cy="5252245"/>
          </a:xfrm>
          <a:prstGeom prst="rect">
            <a:avLst/>
          </a:prstGeom>
          <a:gradFill flip="none" rotWithShape="1">
            <a:gsLst>
              <a:gs pos="28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467134"/>
            <a:ext cx="11750331" cy="5070826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68" y="320040"/>
            <a:ext cx="11716282" cy="905234"/>
          </a:xfrm>
        </p:spPr>
        <p:txBody>
          <a:bodyPr anchor="ctr"/>
          <a:lstStyle>
            <a:lvl1pPr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849100" y="6636518"/>
            <a:ext cx="280401" cy="14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bg1">
                    <a:lumMod val="6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bg1">
                  <a:lumMod val="6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FA5920-8F8E-4860-872E-2CA4CDDC3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30713C-B6BE-44C7-BD3A-E89F9DA07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13294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FC05-9D47-A348-8C61-CEE846F0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EBC0C-D2B1-8241-A8DF-715448EAF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8BF50-D312-CC45-8582-08AD68A2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6E73C-5E11-44DA-AADA-B2C54598C42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C20E-3100-5541-BB5B-75F37EA1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7D6B-0DCC-B843-9BEC-4AFBA224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503BD-E76E-4A20-B9F7-A0D2C347D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50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414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50050" r="25122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2306A-6D28-4B79-9F33-F65B3290E9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</p:spPr>
        <p:txBody>
          <a:bodyPr anchor="b"/>
          <a:lstStyle>
            <a:lvl1pPr algn="l">
              <a:defRPr sz="3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2" y="6271008"/>
            <a:ext cx="1317366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44" y="6271008"/>
            <a:ext cx="2389905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1203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0017"/>
            <a:ext cx="11658600" cy="908221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50072"/>
            <a:ext cx="11658600" cy="4610100"/>
          </a:xfrm>
        </p:spPr>
        <p:txBody>
          <a:bodyPr/>
          <a:lstStyle>
            <a:lvl1pPr marL="228600" indent="-228600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800">
                <a:latin typeface="+mn-lt"/>
                <a:cs typeface="Arial" panose="020B0604020202020204" pitchFamily="34" charset="0"/>
              </a:defRPr>
            </a:lvl2pPr>
            <a:lvl3pPr marL="857250" indent="-171450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061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</p:spPr>
        <p:txBody>
          <a:bodyPr/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834" y="1454834"/>
            <a:ext cx="5782467" cy="4610100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392" y="1454834"/>
            <a:ext cx="5686690" cy="4610100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+mn-lt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741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956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ottom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79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68990"/>
            <a:ext cx="5647944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1920" y="1447800"/>
            <a:ext cx="5647180" cy="821190"/>
          </a:xfr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1920" y="2273382"/>
            <a:ext cx="5647180" cy="3813071"/>
          </a:xfrm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906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</p:spPr>
        <p:txBody>
          <a:bodyPr/>
          <a:lstStyle>
            <a:lvl1pPr>
              <a:lnSpc>
                <a:spcPct val="90000"/>
              </a:lnSpc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73808"/>
            <a:ext cx="3654912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4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5289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5289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8466" y="1452618"/>
            <a:ext cx="36576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08466" y="2278200"/>
            <a:ext cx="36576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6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4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2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606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4833" y="233022"/>
            <a:ext cx="11654267" cy="90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4833" y="1449473"/>
            <a:ext cx="11654267" cy="460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1848362" y="6588336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b="1" smtClean="0">
                <a:solidFill>
                  <a:schemeClr val="bg1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b="1">
              <a:solidFill>
                <a:schemeClr val="bg1">
                  <a:lumMod val="7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/>
        </p:nvSpPr>
        <p:spPr>
          <a:xfrm>
            <a:off x="8097917" y="65731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+mn-lt"/>
                <a:cs typeface="Arial" pitchFamily="34" charset="0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D6DE45-8FAB-4A30-B928-C1E44BA130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9" y="6318074"/>
            <a:ext cx="1517521" cy="41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8E338-5546-49FD-9045-793529472DA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98890" r="25122" b="450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6351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pos="192">
          <p15:clr>
            <a:srgbClr val="F26B43"/>
          </p15:clr>
        </p15:guide>
        <p15:guide id="5" pos="7464">
          <p15:clr>
            <a:srgbClr val="F26B43"/>
          </p15:clr>
        </p15:guide>
        <p15:guide id="6" orient="horz" pos="192">
          <p15:clr>
            <a:srgbClr val="F26B43"/>
          </p15:clr>
        </p15:guide>
        <p15:guide id="8" orient="horz" pos="912">
          <p15:clr>
            <a:srgbClr val="F26B43"/>
          </p15:clr>
        </p15:guide>
        <p15:guide id="9" orient="horz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3BAD-99F0-49F5-A2BB-DB30BD97B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Distributed Dual Decomposition of Multiperiod Security-Constrained OPF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04BEF-CB73-429D-B356-CCA0AE9E8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2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402D-427B-46BE-8898-713F580D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dual decomposition of AC Optimal Power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07EE9-C10F-4BB1-A7CA-FB114FFF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32" y="1449473"/>
            <a:ext cx="6967967" cy="4603153"/>
          </a:xfrm>
        </p:spPr>
        <p:txBody>
          <a:bodyPr/>
          <a:lstStyle/>
          <a:p>
            <a:r>
              <a:rPr lang="en-US" dirty="0"/>
              <a:t>We develop an optimization solver for Multiperiod Security-Constrained AC Optimal Power Flow</a:t>
            </a:r>
          </a:p>
          <a:p>
            <a:endParaRPr lang="en-US" dirty="0"/>
          </a:p>
          <a:p>
            <a:r>
              <a:rPr lang="en-US" dirty="0"/>
              <a:t>Novelty: we solve the problem in a </a:t>
            </a:r>
            <a:r>
              <a:rPr lang="en-US" dirty="0">
                <a:solidFill>
                  <a:srgbClr val="C00000"/>
                </a:solidFill>
              </a:rPr>
              <a:t>parallel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distributed computing environment</a:t>
            </a:r>
            <a:r>
              <a:rPr lang="en-US" dirty="0"/>
              <a:t> by considering separately:</a:t>
            </a:r>
          </a:p>
          <a:p>
            <a:pPr lvl="1"/>
            <a:r>
              <a:rPr lang="en-US" sz="2000" dirty="0"/>
              <a:t>Time periods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Temporal decomposition</a:t>
            </a:r>
          </a:p>
          <a:p>
            <a:pPr lvl="1"/>
            <a:r>
              <a:rPr lang="en-US" sz="2000" dirty="0"/>
              <a:t>Contingencies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Scenario decomposition</a:t>
            </a:r>
          </a:p>
          <a:p>
            <a:pPr lvl="1"/>
            <a:r>
              <a:rPr lang="en-US" sz="2000" dirty="0"/>
              <a:t>Both time periods </a:t>
            </a:r>
            <a:r>
              <a:rPr lang="en-US" sz="2000"/>
              <a:t>and contingencies</a:t>
            </a:r>
            <a:endParaRPr lang="en-US" sz="2000" dirty="0"/>
          </a:p>
          <a:p>
            <a:endParaRPr lang="en-US" sz="2400" dirty="0"/>
          </a:p>
          <a:p>
            <a:r>
              <a:rPr lang="en-US" dirty="0"/>
              <a:t>The method can scale to a </a:t>
            </a:r>
            <a:r>
              <a:rPr lang="en-US" dirty="0">
                <a:solidFill>
                  <a:srgbClr val="C00000"/>
                </a:solidFill>
              </a:rPr>
              <a:t>very large number </a:t>
            </a:r>
            <a:r>
              <a:rPr lang="en-US" dirty="0"/>
              <a:t>of time periods and scenarios in parallel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3794C-2501-F24A-A53C-938F06E1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597" y="2076076"/>
            <a:ext cx="3649106" cy="747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43EBD2-C8D9-2444-8FBE-440C35EA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387" y="1999130"/>
            <a:ext cx="1204259" cy="63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DAAC8-BF00-0B4C-9B63-51088D9DD1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21289" y="1999130"/>
            <a:ext cx="1207008" cy="630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9F77F-10EA-FE49-94BD-3D334EBE368A}"/>
              </a:ext>
            </a:extLst>
          </p:cNvPr>
          <p:cNvSpPr txBox="1"/>
          <p:nvPr/>
        </p:nvSpPr>
        <p:spPr>
          <a:xfrm>
            <a:off x="8029387" y="1542805"/>
            <a:ext cx="12042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OPF in time period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6FA0B-52A4-2947-A324-2F3A41664BE8}"/>
              </a:ext>
            </a:extLst>
          </p:cNvPr>
          <p:cNvSpPr txBox="1"/>
          <p:nvPr/>
        </p:nvSpPr>
        <p:spPr>
          <a:xfrm>
            <a:off x="9413758" y="1542804"/>
            <a:ext cx="115641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rgbClr val="C00000"/>
                </a:solidFill>
                <a:latin typeface="+mn-lt"/>
              </a:rPr>
              <a:t>OPF in time period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91578-047C-A746-A8DC-FFE26D3A6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387" y="2585437"/>
            <a:ext cx="2598910" cy="390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510337-1151-A042-8807-EDA655D02735}"/>
              </a:ext>
            </a:extLst>
          </p:cNvPr>
          <p:cNvSpPr txBox="1"/>
          <p:nvPr/>
        </p:nvSpPr>
        <p:spPr>
          <a:xfrm>
            <a:off x="8029387" y="2952481"/>
            <a:ext cx="259891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Ramping constraints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B4D0D2-147E-E24F-B5D5-318DA1640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487" y="3841963"/>
            <a:ext cx="1192306" cy="2111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3DF2A-F516-3F48-BA4A-9E004E6A2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06297" y="3325678"/>
            <a:ext cx="614922" cy="242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917D88-3E1C-FF40-9B85-D3CF28AD07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1817" y="4140714"/>
            <a:ext cx="1463040" cy="14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0028CC-2961-1946-8F31-51F93E91A3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969" y="4140714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73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98C5-95C5-7645-8D91-2FC13731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PEGASE 1354 using distributed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D5FC9-4EF1-5447-B16A-AEC669A87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34" y="1449473"/>
            <a:ext cx="5884358" cy="502304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Next steps:</a:t>
            </a:r>
          </a:p>
          <a:p>
            <a:r>
              <a:rPr lang="en-US" dirty="0"/>
              <a:t>Combine temporal and scenario decomposition</a:t>
            </a:r>
          </a:p>
          <a:p>
            <a:r>
              <a:rPr lang="en-US" i="1" dirty="0"/>
              <a:t>Solve single-period/-scenario problems on GPU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BBCABC-8F37-8146-982B-456E07D3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92130"/>
              </p:ext>
            </p:extLst>
          </p:nvPr>
        </p:nvGraphicFramePr>
        <p:xfrm>
          <a:off x="651435" y="1216828"/>
          <a:ext cx="4646708" cy="2041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677">
                  <a:extLst>
                    <a:ext uri="{9D8B030D-6E8A-4147-A177-3AD203B41FA5}">
                      <a16:colId xmlns:a16="http://schemas.microsoft.com/office/drawing/2014/main" val="1515333025"/>
                    </a:ext>
                  </a:extLst>
                </a:gridCol>
                <a:gridCol w="1161677">
                  <a:extLst>
                    <a:ext uri="{9D8B030D-6E8A-4147-A177-3AD203B41FA5}">
                      <a16:colId xmlns:a16="http://schemas.microsoft.com/office/drawing/2014/main" val="1942110086"/>
                    </a:ext>
                  </a:extLst>
                </a:gridCol>
                <a:gridCol w="1161677">
                  <a:extLst>
                    <a:ext uri="{9D8B030D-6E8A-4147-A177-3AD203B41FA5}">
                      <a16:colId xmlns:a16="http://schemas.microsoft.com/office/drawing/2014/main" val="296124514"/>
                    </a:ext>
                  </a:extLst>
                </a:gridCol>
                <a:gridCol w="1161677">
                  <a:extLst>
                    <a:ext uri="{9D8B030D-6E8A-4147-A177-3AD203B41FA5}">
                      <a16:colId xmlns:a16="http://schemas.microsoft.com/office/drawing/2014/main" val="643938306"/>
                    </a:ext>
                  </a:extLst>
                </a:gridCol>
              </a:tblGrid>
              <a:tr h="68048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 time periods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 time periods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 time periods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607624"/>
                  </a:ext>
                </a:extLst>
              </a:tr>
              <a:tr h="68048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Ipopt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59911"/>
                  </a:ext>
                </a:extLst>
              </a:tr>
              <a:tr h="6804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Our 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4795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7F4A3DE-0A9D-CD40-AFDB-F87BF3E51AA0}"/>
              </a:ext>
            </a:extLst>
          </p:cNvPr>
          <p:cNvSpPr txBox="1"/>
          <p:nvPr/>
        </p:nvSpPr>
        <p:spPr>
          <a:xfrm>
            <a:off x="651435" y="3411528"/>
            <a:ext cx="4646708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Solution time (seconds) for convergence to 1% error in optimality and infeasibility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(Ramping = 0.1%)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5104F-1125-5147-BBF9-5A3590E3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966" y="688011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25335"/>
      </p:ext>
    </p:extLst>
  </p:cSld>
  <p:clrMapOvr>
    <a:masterClrMapping/>
  </p:clrMapOvr>
</p:sld>
</file>

<file path=ppt/theme/theme1.xml><?xml version="1.0" encoding="utf-8"?>
<a:theme xmlns:a="http://schemas.openxmlformats.org/drawingml/2006/main" name="ECP_theme">
  <a:themeElements>
    <a:clrScheme name="ECP 190214">
      <a:dk1>
        <a:sysClr val="windowText" lastClr="000000"/>
      </a:dk1>
      <a:lt1>
        <a:sysClr val="window" lastClr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CP_theme" id="{C3ED427B-8D56-4F7F-AC48-B689C0E580E7}" vid="{0806F84D-E7F5-4D98-9174-FC8D63D2A0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ECP_theme</Template>
  <TotalTime>160</TotalTime>
  <Words>146</Words>
  <Application>Microsoft Macintosh PowerPoint</Application>
  <PresentationFormat>Widescreen</PresentationFormat>
  <Paragraphs>36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 Black</vt:lpstr>
      <vt:lpstr>Calibri Light</vt:lpstr>
      <vt:lpstr>Century Gothic</vt:lpstr>
      <vt:lpstr>Times New Roman</vt:lpstr>
      <vt:lpstr>Wingdings</vt:lpstr>
      <vt:lpstr>ECP_theme</vt:lpstr>
      <vt:lpstr>Distributed Dual Decomposition of Multiperiod Security-Constrained OPF</vt:lpstr>
      <vt:lpstr>Distributed dual decomposition of AC Optimal Power Flow</vt:lpstr>
      <vt:lpstr>Results on PEGASE 1354 using distributed CPU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Co-Design</dc:title>
  <dc:creator>Michel Schanen</dc:creator>
  <cp:lastModifiedBy>Anirudh Subramanyam</cp:lastModifiedBy>
  <cp:revision>19</cp:revision>
  <dcterms:created xsi:type="dcterms:W3CDTF">2020-03-20T15:16:32Z</dcterms:created>
  <dcterms:modified xsi:type="dcterms:W3CDTF">2020-03-21T03:17:38Z</dcterms:modified>
</cp:coreProperties>
</file>